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7E701-6863-45ED-93F7-89B87D260E31}" type="datetimeFigureOut">
              <a:rPr lang="fr-CA" smtClean="0"/>
              <a:t>2020-05-11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323F-29B9-4448-AF7B-21B4CA4DB8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328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E40CEE-D2D4-42CD-A147-785C413AB3D0}" type="datetime1">
              <a:rPr lang="fr-CA" smtClean="0"/>
              <a:t>2020-05-11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97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B75F-6A81-44A2-B9EF-E62D54B78477}" type="datetime1">
              <a:rPr lang="fr-CA" smtClean="0"/>
              <a:t>2020-05-11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416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A4F-3B69-4B51-BB23-CA93ACC90BE8}" type="datetime1">
              <a:rPr lang="fr-CA" smtClean="0"/>
              <a:t>2020-05-11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60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E04A-06FB-4B94-8730-8633844C0CDE}" type="datetime1">
              <a:rPr lang="fr-CA" smtClean="0"/>
              <a:t>2020-05-11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029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D6FB-9AEA-4F63-A7EA-A465A8051258}" type="datetime1">
              <a:rPr lang="fr-CA" smtClean="0"/>
              <a:t>2020-05-11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34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F484-00EC-48BE-B98D-5DCAFC606B03}" type="datetime1">
              <a:rPr lang="fr-CA" smtClean="0"/>
              <a:t>2020-05-11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73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5E04-4134-4B49-B80A-C5970565263C}" type="datetime1">
              <a:rPr lang="fr-CA" smtClean="0"/>
              <a:t>2020-05-11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217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007E-B728-4C92-A103-7E394399684E}" type="datetime1">
              <a:rPr lang="fr-CA" smtClean="0"/>
              <a:t>2020-05-11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508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D219-3398-44F1-9D05-C9ECAE14003C}" type="datetime1">
              <a:rPr lang="fr-CA" smtClean="0"/>
              <a:t>2020-05-11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29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A7C6-98A5-4415-B316-E4DE1489D2C3}" type="datetime1">
              <a:rPr lang="fr-CA" smtClean="0"/>
              <a:t>2020-05-11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99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2056-1ADB-42FE-94A5-4359473D8228}" type="datetime1">
              <a:rPr lang="fr-CA" smtClean="0"/>
              <a:t>2020-05-11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78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536E30B-59F0-4519-A501-3AA8A0F93816}" type="datetime1">
              <a:rPr lang="fr-CA" smtClean="0"/>
              <a:t>2020-05-11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A5D7C19-B714-47BC-9746-3D4FD28DDE01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23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polynômes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3.1 Le langage des mathématiques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Les polynômes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848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3.3 l’addition et la soustraction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10</a:t>
            </a:fld>
            <a:endParaRPr lang="fr-CA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823148"/>
            <a:ext cx="4645152" cy="87008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" y="2899600"/>
            <a:ext cx="3236976" cy="4634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881" y="2899600"/>
            <a:ext cx="3337560" cy="43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9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3.3 l’addition et la soustraction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11</a:t>
            </a:fld>
            <a:endParaRPr lang="fr-CA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5718" y="1883664"/>
            <a:ext cx="9625806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0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3.3 l’addition et la soustraction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12</a:t>
            </a:fld>
            <a:endParaRPr lang="fr-CA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7" y="1938203"/>
            <a:ext cx="9720262" cy="384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40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3.3 l’addition et la soustraction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13</a:t>
            </a:fld>
            <a:endParaRPr lang="fr-CA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9" y="1795908"/>
            <a:ext cx="4242816" cy="126312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945" y="2486474"/>
            <a:ext cx="3871300" cy="57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095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3.3 l’addition et la soustraction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14</a:t>
            </a:fld>
            <a:endParaRPr lang="fr-CA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680" y="1649622"/>
            <a:ext cx="7333488" cy="495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76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3.4 la multiplication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15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791462"/>
            <a:ext cx="7388352" cy="415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34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3.4 la multiplication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16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745742"/>
            <a:ext cx="7478324" cy="422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18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3.4 la multiplication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17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99" y="1758215"/>
            <a:ext cx="7196328" cy="498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31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3.4 la multiplication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18</a:t>
            </a:fld>
            <a:endParaRPr lang="fr-CA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2404872"/>
            <a:ext cx="5312664" cy="2509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024128" y="1796613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Problèmes verbaux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6515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3.4 la multiplication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19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1024128" y="1796613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Problèmes verbaux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2256182"/>
            <a:ext cx="5129784" cy="179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5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3.1 le langage des mathématiques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856232"/>
            <a:ext cx="7900416" cy="4448025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5376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3.5 la division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20</a:t>
            </a:fld>
            <a:endParaRPr lang="fr-CA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755648"/>
            <a:ext cx="8101584" cy="480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37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3.5 la division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21</a:t>
            </a:fld>
            <a:endParaRPr lang="fr-CA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874520"/>
            <a:ext cx="8796528" cy="442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36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3.5 la division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22</a:t>
            </a:fld>
            <a:endParaRPr lang="fr-CA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810512"/>
            <a:ext cx="7857642" cy="466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37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3.5 la division des polynômes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23</a:t>
            </a:fld>
            <a:endParaRPr lang="fr-CA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906398"/>
            <a:ext cx="7040880" cy="66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5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3.1 le langage des mathématiques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3</a:t>
            </a:fld>
            <a:endParaRPr lang="fr-CA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084832"/>
            <a:ext cx="9720262" cy="271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71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3.1 le langage des mathématiques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4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828800"/>
            <a:ext cx="5120640" cy="324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3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3.1 le </a:t>
            </a:r>
            <a:r>
              <a:rPr lang="fr-CA" smtClean="0"/>
              <a:t>langage des mathématiques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5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764792"/>
            <a:ext cx="9295718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5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3.2 les expressions équivalentes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6</a:t>
            </a:fld>
            <a:endParaRPr lang="fr-CA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645920"/>
            <a:ext cx="7799832" cy="501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3.2 les expressions équivalentes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7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7" y="1781197"/>
            <a:ext cx="8778431" cy="33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6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3.2 les expressions équivalentes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8</a:t>
            </a:fld>
            <a:endParaRPr lang="fr-CA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605978"/>
            <a:ext cx="5925312" cy="174755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165" y="2865149"/>
            <a:ext cx="4404169" cy="88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3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1" cy="1609344"/>
          </a:xfrm>
        </p:spPr>
        <p:txBody>
          <a:bodyPr>
            <a:normAutofit/>
          </a:bodyPr>
          <a:lstStyle/>
          <a:p>
            <a:r>
              <a:rPr lang="fr-CA" sz="4400" dirty="0" smtClean="0"/>
              <a:t>3.2 les expressions équivalentes</a:t>
            </a:r>
            <a:endParaRPr lang="fr-CA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polynômes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A5D7C19-B714-47BC-9746-3D4FD28DDE01}" type="slidenum">
              <a:rPr lang="fr-CA" smtClean="0"/>
              <a:t>9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530" y="1807873"/>
            <a:ext cx="7710765" cy="466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58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B6D1F092BD2D42BDA10DEEF65396F6" ma:contentTypeVersion="33" ma:contentTypeDescription="Crée un document." ma:contentTypeScope="" ma:versionID="e51b2ccd018e0ca2dd7486b2fd91a9e0">
  <xsd:schema xmlns:xsd="http://www.w3.org/2001/XMLSchema" xmlns:xs="http://www.w3.org/2001/XMLSchema" xmlns:p="http://schemas.microsoft.com/office/2006/metadata/properties" xmlns:ns3="71f41ec8-952b-42b2-8cb4-18424ccffe6e" xmlns:ns4="ea352f8e-bccb-44a6-ab78-473b598c7682" targetNamespace="http://schemas.microsoft.com/office/2006/metadata/properties" ma:root="true" ma:fieldsID="d5d51a028d641c7277675b48436a2dbc" ns3:_="" ns4:_="">
    <xsd:import namespace="71f41ec8-952b-42b2-8cb4-18424ccffe6e"/>
    <xsd:import namespace="ea352f8e-bccb-44a6-ab78-473b598c768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41ec8-952b-42b2-8cb4-18424ccffe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52f8e-bccb-44a6-ab78-473b598c76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a352f8e-bccb-44a6-ab78-473b598c7682">
      <UserInfo>
        <DisplayName/>
        <AccountId xsi:nil="true"/>
        <AccountType/>
      </UserInfo>
    </Owner>
    <Has_Teacher_Only_SectionGroup xmlns="ea352f8e-bccb-44a6-ab78-473b598c7682" xsi:nil="true"/>
    <Invited_Students xmlns="ea352f8e-bccb-44a6-ab78-473b598c7682" xsi:nil="true"/>
    <FolderType xmlns="ea352f8e-bccb-44a6-ab78-473b598c7682" xsi:nil="true"/>
    <CultureName xmlns="ea352f8e-bccb-44a6-ab78-473b598c7682" xsi:nil="true"/>
    <Distribution_Groups xmlns="ea352f8e-bccb-44a6-ab78-473b598c7682" xsi:nil="true"/>
    <DefaultSectionNames xmlns="ea352f8e-bccb-44a6-ab78-473b598c7682" xsi:nil="true"/>
    <Is_Collaboration_Space_Locked xmlns="ea352f8e-bccb-44a6-ab78-473b598c7682" xsi:nil="true"/>
    <TeamsChannelId xmlns="ea352f8e-bccb-44a6-ab78-473b598c7682" xsi:nil="true"/>
    <Math_Settings xmlns="ea352f8e-bccb-44a6-ab78-473b598c7682" xsi:nil="true"/>
    <Invited_Teachers xmlns="ea352f8e-bccb-44a6-ab78-473b598c7682" xsi:nil="true"/>
    <IsNotebookLocked xmlns="ea352f8e-bccb-44a6-ab78-473b598c7682" xsi:nil="true"/>
    <Templates xmlns="ea352f8e-bccb-44a6-ab78-473b598c7682" xsi:nil="true"/>
    <Self_Registration_Enabled xmlns="ea352f8e-bccb-44a6-ab78-473b598c7682" xsi:nil="true"/>
    <AppVersion xmlns="ea352f8e-bccb-44a6-ab78-473b598c7682" xsi:nil="true"/>
    <LMS_Mappings xmlns="ea352f8e-bccb-44a6-ab78-473b598c7682" xsi:nil="true"/>
    <NotebookType xmlns="ea352f8e-bccb-44a6-ab78-473b598c7682" xsi:nil="true"/>
    <Teachers xmlns="ea352f8e-bccb-44a6-ab78-473b598c7682">
      <UserInfo>
        <DisplayName/>
        <AccountId xsi:nil="true"/>
        <AccountType/>
      </UserInfo>
    </Teachers>
    <Students xmlns="ea352f8e-bccb-44a6-ab78-473b598c7682">
      <UserInfo>
        <DisplayName/>
        <AccountId xsi:nil="true"/>
        <AccountType/>
      </UserInfo>
    </Students>
    <Student_Groups xmlns="ea352f8e-bccb-44a6-ab78-473b598c7682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35E022CB-70D6-4580-A15F-C808742B89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f41ec8-952b-42b2-8cb4-18424ccffe6e"/>
    <ds:schemaRef ds:uri="ea352f8e-bccb-44a6-ab78-473b598c76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B44444-3356-4730-AA67-E8EE99D640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B550D2-5127-4205-AC5D-493E3D94AEB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ea352f8e-bccb-44a6-ab78-473b598c7682"/>
    <ds:schemaRef ds:uri="71f41ec8-952b-42b2-8cb4-18424ccffe6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196</Words>
  <Application>Microsoft Office PowerPoint</Application>
  <PresentationFormat>Grand écran</PresentationFormat>
  <Paragraphs>72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Calibri</vt:lpstr>
      <vt:lpstr>Tw Cen MT</vt:lpstr>
      <vt:lpstr>Tw Cen MT Condensed</vt:lpstr>
      <vt:lpstr>Wingdings 3</vt:lpstr>
      <vt:lpstr>Intégral</vt:lpstr>
      <vt:lpstr>Les polynômes</vt:lpstr>
      <vt:lpstr>3.1 le langage des mathématiques</vt:lpstr>
      <vt:lpstr>3.1 le langage des mathématiques</vt:lpstr>
      <vt:lpstr>3.1 le langage des mathématiques</vt:lpstr>
      <vt:lpstr>3.1 le langage des mathématiques</vt:lpstr>
      <vt:lpstr>3.2 les expressions équivalentes</vt:lpstr>
      <vt:lpstr>3.2 les expressions équivalentes</vt:lpstr>
      <vt:lpstr>3.2 les expressions équivalentes</vt:lpstr>
      <vt:lpstr>3.2 les expressions équivalentes</vt:lpstr>
      <vt:lpstr>3.3 l’addition et la soustraction des polynômes</vt:lpstr>
      <vt:lpstr>3.3 l’addition et la soustraction des polynômes</vt:lpstr>
      <vt:lpstr>3.3 l’addition et la soustraction des polynômes</vt:lpstr>
      <vt:lpstr>3.3 l’addition et la soustraction des polynômes</vt:lpstr>
      <vt:lpstr>3.3 l’addition et la soustraction des polynômes</vt:lpstr>
      <vt:lpstr>3.4 la multiplication des polynômes</vt:lpstr>
      <vt:lpstr>3.4 la multiplication des polynômes</vt:lpstr>
      <vt:lpstr>3.4 la multiplication des polynômes</vt:lpstr>
      <vt:lpstr>3.4 la multiplication des polynômes</vt:lpstr>
      <vt:lpstr>3.4 la multiplication des polynômes</vt:lpstr>
      <vt:lpstr>3.5 la division des polynômes</vt:lpstr>
      <vt:lpstr>3.5 la division des polynômes</vt:lpstr>
      <vt:lpstr>3.5 la division des polynômes</vt:lpstr>
      <vt:lpstr>3.5 la division des polynômes</vt:lpstr>
    </vt:vector>
  </TitlesOfParts>
  <Company>DSFM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polynômes</dc:title>
  <dc:creator>Lizanne Comeau</dc:creator>
  <cp:lastModifiedBy>Lizanne Comeau</cp:lastModifiedBy>
  <cp:revision>4</cp:revision>
  <dcterms:created xsi:type="dcterms:W3CDTF">2020-05-11T14:38:51Z</dcterms:created>
  <dcterms:modified xsi:type="dcterms:W3CDTF">2020-05-11T19:25:31Z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0x010100B4B6D1F092BD2D42BDA10DEEF65396F6</vt:lpwstr>
  </property>
</Properties>
</file>