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4"/>
    <p:sldMasterId id="2147483784" r:id="rId5"/>
  </p:sldMasterIdLst>
  <p:notesMasterIdLst>
    <p:notesMasterId r:id="rId23"/>
  </p:notesMasterIdLst>
  <p:sldIdLst>
    <p:sldId id="256" r:id="rId6"/>
    <p:sldId id="257" r:id="rId7"/>
    <p:sldId id="262" r:id="rId8"/>
    <p:sldId id="258" r:id="rId9"/>
    <p:sldId id="25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FF798-76F9-488A-A3FF-43028C6D2EEF}" type="datetimeFigureOut">
              <a:rPr lang="fr-CA" smtClean="0"/>
              <a:t>2020-05-11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C269A-79CE-46A0-96F0-FCEA1C554C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216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C087453-B900-4EDB-88F2-5DDC8572DB0A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2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9DE1-0B4D-46E3-ADC5-EC8985E45693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4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30F1-201B-4B2D-886E-004BB35B034B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18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BDC5-F03C-4A4A-91E0-4997FB4E6E30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733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AD16-3ACF-4DF5-AB16-EDFBF79F9A07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50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4EF8C-2373-4045-8F72-395ED9455C9A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385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BBEE-37C4-4AAB-852E-E32419A7076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27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2D1F-637B-4D55-B845-7942FFECD659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28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24698-2CCD-4AF7-88B2-8D1B65E98ECC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07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8CE66EB-398E-45C4-AA2A-3F5CDE18E229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58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2863-6F37-4606-8B08-E870475AFABB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2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A7FA-1D33-4482-9B86-D067BF22E3C7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765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F748-B639-4644-B014-401B70D0374E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52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017-2618-4207-A7BE-6093B6BCC071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3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2A8D4-9A32-4F1F-B86E-AA1FA468A2A0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4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914E-C318-4C84-B466-71867A6AFAEA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501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ABFE-2326-4157-9639-B62666B9967B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69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F735-9BEC-42AE-921E-3D57F032227E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132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AB92-7F89-46EA-B3D4-0BB9A5071593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90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A609-1219-4D52-918C-DCCA7480860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139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73-31D6-4251-9D17-44C485DF6B47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76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7E8D-C5E2-432D-BA63-E9687EC893C9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858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94DF-361B-4205-88FF-265BE30CCBC2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293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E9902-A443-4C95-B622-794BCACFE172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6537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9945-2F9A-463E-9C84-6927E399AEEF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37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52885-5859-4A4E-BEA6-DDA6CE6E4212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81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E9F4F-6EF3-4B3F-9573-BBEDDB7492DA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432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85C-CB9F-4C1A-A7A3-A869498BAE15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FC30-1A30-47AF-93FA-48CB42F6D98B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5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788-A31A-437E-9643-3DFD77AF68D3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99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6112-571E-45BC-B382-E797DADF028F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8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0F2C-82EC-44AF-8884-16E41298B4AC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8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A505-CDB6-4F74-9C9C-2BDA28A3E2F3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9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FD4F-193E-4EB8-BAF1-E31E6BA6435D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29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83BA7-349C-4921-9354-26A68AE5BF8E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019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A8DDF-1A0F-4829-85EC-AF6D4785187E}" type="datetime1">
              <a:rPr lang="en-US" smtClean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76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exposants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2.2 les lois des exposants</a:t>
            </a:r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3264" y="1693902"/>
            <a:ext cx="5942295" cy="490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38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2.3 la priorité des opérations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6345" y="1920874"/>
            <a:ext cx="452437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3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2.3 la priorité des opérations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141412" y="1809648"/>
            <a:ext cx="3511612" cy="3908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Exemples : Évalue </a:t>
            </a:r>
          </a:p>
          <a:p>
            <a:pPr lvl="0"/>
            <a:r>
              <a:rPr lang="fr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3(2)</a:t>
            </a:r>
            <a:r>
              <a:rPr lang="fr-CA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A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-3(-5)</a:t>
            </a:r>
            <a:r>
              <a:rPr lang="fr-CA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A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A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sz="1800" dirty="0">
                <a:latin typeface="Arial" panose="020B0604020202020204" pitchFamily="34" charset="0"/>
                <a:cs typeface="Arial" panose="020B0604020202020204" pitchFamily="34" charset="0"/>
              </a:rPr>
              <a:t>-4</a:t>
            </a:r>
            <a:r>
              <a:rPr lang="fr-CA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A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70248" y="2097088"/>
            <a:ext cx="24961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A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 – 8 ÷ 2 + (-3</a:t>
            </a:r>
            <a:r>
              <a:rPr lang="fr-CA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-2(-15 – 4</a:t>
            </a:r>
            <a:r>
              <a:rPr lang="fr-CA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A" dirty="0">
                <a:latin typeface="Arial" panose="020B0604020202020204" pitchFamily="34" charset="0"/>
                <a:cs typeface="Arial" panose="020B0604020202020204" pitchFamily="34" charset="0"/>
              </a:rPr>
              <a:t>) + 4(2 + 3)</a:t>
            </a:r>
            <a:r>
              <a:rPr lang="fr-CA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A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9273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2.4 La résolution de 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problèmes</a:t>
            </a:r>
            <a:endParaRPr lang="fr-CA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349" y="1762666"/>
            <a:ext cx="5572125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1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2.4 La résolution de 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problèmes</a:t>
            </a:r>
            <a:endParaRPr lang="fr-CA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1" y="1693902"/>
            <a:ext cx="6239309" cy="458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2.4 La résolution de 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problèmes</a:t>
            </a:r>
            <a:endParaRPr lang="fr-CA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1" y="1744411"/>
            <a:ext cx="9724056" cy="265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2.4 La résolution de 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problèmes</a:t>
            </a:r>
            <a:endParaRPr lang="fr-CA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0" y="1717052"/>
            <a:ext cx="7122913" cy="426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2.4 La résolution de </a:t>
            </a:r>
            <a:r>
              <a:rPr lang="fr-CA" dirty="0" smtClean="0">
                <a:solidFill>
                  <a:schemeClr val="tx1">
                    <a:lumMod val="10000"/>
                  </a:schemeClr>
                </a:solidFill>
              </a:rPr>
              <a:t>problèmes</a:t>
            </a:r>
            <a:endParaRPr lang="fr-CA" dirty="0">
              <a:solidFill>
                <a:schemeClr val="tx1">
                  <a:lumMod val="1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1" y="1763350"/>
            <a:ext cx="9213288" cy="411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2.1 exprimer des nombres à l’aide de </a:t>
            </a:r>
            <a:r>
              <a:rPr lang="fr-CA" dirty="0" smtClean="0"/>
              <a:t>puissances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7568" y="1829310"/>
            <a:ext cx="6726896" cy="4827835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1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2.1 exprimer des nombres à l’aide de puissances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0455" y="2097088"/>
            <a:ext cx="7210425" cy="23907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455" y="4352797"/>
            <a:ext cx="7673041" cy="2020079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2.1 exprimer des nombres à l’aide de puissances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1413" y="1910737"/>
            <a:ext cx="8596668" cy="41109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puissances à base négative</a:t>
            </a:r>
          </a:p>
          <a:p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 : (- 2)</a:t>
            </a:r>
            <a:r>
              <a:rPr lang="fr-CA" sz="2000" baseline="30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Ici l’exposant s’applique au signe négatif.</a:t>
            </a:r>
          </a:p>
          <a:p>
            <a:pPr marL="0" indent="0">
              <a:buNone/>
            </a:pPr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- 2 x – 2 x – 2 x -2 = 16</a:t>
            </a:r>
          </a:p>
          <a:p>
            <a:pPr marL="0" indent="0">
              <a:buNone/>
            </a:pPr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 : - 2</a:t>
            </a:r>
            <a:r>
              <a:rPr lang="fr-CA" sz="2000" baseline="30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Ici l’exposant ne s’applique pas au signe négatif.</a:t>
            </a:r>
          </a:p>
          <a:p>
            <a:pPr marL="0" indent="0">
              <a:buNone/>
            </a:pPr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(2 x 2 x 2 x 2) = -16</a:t>
            </a:r>
          </a:p>
          <a:p>
            <a:pPr marL="0" indent="0">
              <a:buNone/>
            </a:pPr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 : - (- 2)</a:t>
            </a:r>
            <a:r>
              <a:rPr lang="fr-CA" sz="2000" baseline="30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CA" sz="2000" dirty="0">
                <a:solidFill>
                  <a:schemeClr val="tx1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 [(-2) x (-2) x (-2) x (-2)] = - 16</a:t>
            </a:r>
          </a:p>
          <a:p>
            <a:endParaRPr lang="fr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2.1 exprimer des nombres à l’aide de puissances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7113" y="1871406"/>
            <a:ext cx="6554597" cy="4834194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Esposants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2.2 les lois des exposants</a:t>
            </a:r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3402832" y="1885694"/>
            <a:ext cx="5967312" cy="38956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000" u="sng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CA" sz="3000" u="sng" dirty="0" err="1">
                <a:latin typeface="Arial" panose="020B0604020202020204" pitchFamily="34" charset="0"/>
                <a:cs typeface="Arial" panose="020B0604020202020204" pitchFamily="34" charset="0"/>
              </a:rPr>
              <a:t>lois</a:t>
            </a:r>
            <a:r>
              <a:rPr lang="en-CA" sz="3000" u="sng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CA" sz="3000" u="sng" dirty="0" err="1">
                <a:latin typeface="Arial" panose="020B0604020202020204" pitchFamily="34" charset="0"/>
                <a:cs typeface="Arial" panose="020B0604020202020204" pitchFamily="34" charset="0"/>
              </a:rPr>
              <a:t>exposants</a:t>
            </a: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 :</a:t>
            </a:r>
            <a:endParaRPr lang="fr-CA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(a</a:t>
            </a:r>
            <a:r>
              <a:rPr lang="en-CA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)(a</a:t>
            </a:r>
            <a:r>
              <a:rPr lang="en-CA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CA" sz="3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CA" sz="3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m+n</a:t>
            </a:r>
            <a:endParaRPr lang="fr-CA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CA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 ÷ a</a:t>
            </a:r>
            <a:r>
              <a:rPr lang="en-CA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 = a</a:t>
            </a:r>
            <a:r>
              <a:rPr lang="en-CA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m-n</a:t>
            </a:r>
            <a:endParaRPr lang="fr-CA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(a</a:t>
            </a:r>
            <a:r>
              <a:rPr lang="en-CA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CA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 = a</a:t>
            </a:r>
            <a:r>
              <a:rPr lang="en-CA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m x n</a:t>
            </a:r>
            <a:endParaRPr lang="fr-CA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(ab)</a:t>
            </a:r>
            <a:r>
              <a:rPr lang="en-CA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CA" sz="3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CA" sz="3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CA" sz="3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CA" sz="30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fr-CA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C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1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2.2 les lois des exposants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141411" y="1895525"/>
            <a:ext cx="9905999" cy="4352874"/>
          </a:xfrm>
        </p:spPr>
        <p:txBody>
          <a:bodyPr>
            <a:normAutofit/>
          </a:bodyPr>
          <a:lstStyle/>
          <a:p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0" y="1797049"/>
            <a:ext cx="809625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2.2 les lois des exposants</a:t>
            </a:r>
            <a:endParaRPr lang="fr-CA" dirty="0"/>
          </a:p>
        </p:txBody>
      </p:sp>
      <p:pic>
        <p:nvPicPr>
          <p:cNvPr id="21" name="Espace réservé du contenu 2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1" y="1691994"/>
            <a:ext cx="8106761" cy="3723334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Exposants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10000"/>
                  </a:schemeClr>
                </a:solidFill>
              </a:rPr>
              <a:t>2.2 les lois des exposants</a:t>
            </a:r>
            <a:endParaRPr lang="fr-CA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1" y="1693902"/>
            <a:ext cx="8037313" cy="4313247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Exposants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Personnalisé 10">
      <a:dk1>
        <a:srgbClr val="FFFFFF"/>
      </a:dk1>
      <a:lt1>
        <a:srgbClr val="134770"/>
      </a:lt1>
      <a:dk2>
        <a:srgbClr val="134770"/>
      </a:dk2>
      <a:lt2>
        <a:srgbClr val="000000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1_Circuit">
  <a:themeElements>
    <a:clrScheme name="Personnalisé 10">
      <a:dk1>
        <a:srgbClr val="FFFFFF"/>
      </a:dk1>
      <a:lt1>
        <a:srgbClr val="134770"/>
      </a:lt1>
      <a:dk2>
        <a:srgbClr val="134770"/>
      </a:dk2>
      <a:lt2>
        <a:srgbClr val="000000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ea352f8e-bccb-44a6-ab78-473b598c7682">
      <UserInfo>
        <DisplayName/>
        <AccountId xsi:nil="true"/>
        <AccountType/>
      </UserInfo>
    </Owner>
    <Has_Teacher_Only_SectionGroup xmlns="ea352f8e-bccb-44a6-ab78-473b598c7682" xsi:nil="true"/>
    <Invited_Students xmlns="ea352f8e-bccb-44a6-ab78-473b598c7682" xsi:nil="true"/>
    <FolderType xmlns="ea352f8e-bccb-44a6-ab78-473b598c7682" xsi:nil="true"/>
    <CultureName xmlns="ea352f8e-bccb-44a6-ab78-473b598c7682" xsi:nil="true"/>
    <Distribution_Groups xmlns="ea352f8e-bccb-44a6-ab78-473b598c7682" xsi:nil="true"/>
    <DefaultSectionNames xmlns="ea352f8e-bccb-44a6-ab78-473b598c7682" xsi:nil="true"/>
    <Is_Collaboration_Space_Locked xmlns="ea352f8e-bccb-44a6-ab78-473b598c7682" xsi:nil="true"/>
    <TeamsChannelId xmlns="ea352f8e-bccb-44a6-ab78-473b598c7682" xsi:nil="true"/>
    <Math_Settings xmlns="ea352f8e-bccb-44a6-ab78-473b598c7682" xsi:nil="true"/>
    <Invited_Teachers xmlns="ea352f8e-bccb-44a6-ab78-473b598c7682" xsi:nil="true"/>
    <IsNotebookLocked xmlns="ea352f8e-bccb-44a6-ab78-473b598c7682" xsi:nil="true"/>
    <Templates xmlns="ea352f8e-bccb-44a6-ab78-473b598c7682" xsi:nil="true"/>
    <Self_Registration_Enabled xmlns="ea352f8e-bccb-44a6-ab78-473b598c7682" xsi:nil="true"/>
    <AppVersion xmlns="ea352f8e-bccb-44a6-ab78-473b598c7682" xsi:nil="true"/>
    <LMS_Mappings xmlns="ea352f8e-bccb-44a6-ab78-473b598c7682" xsi:nil="true"/>
    <NotebookType xmlns="ea352f8e-bccb-44a6-ab78-473b598c7682" xsi:nil="true"/>
    <Teachers xmlns="ea352f8e-bccb-44a6-ab78-473b598c7682">
      <UserInfo>
        <DisplayName/>
        <AccountId xsi:nil="true"/>
        <AccountType/>
      </UserInfo>
    </Teachers>
    <Students xmlns="ea352f8e-bccb-44a6-ab78-473b598c7682">
      <UserInfo>
        <DisplayName/>
        <AccountId xsi:nil="true"/>
        <AccountType/>
      </UserInfo>
    </Students>
    <Student_Groups xmlns="ea352f8e-bccb-44a6-ab78-473b598c7682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B6D1F092BD2D42BDA10DEEF65396F6" ma:contentTypeVersion="33" ma:contentTypeDescription="Crée un document." ma:contentTypeScope="" ma:versionID="e51b2ccd018e0ca2dd7486b2fd91a9e0">
  <xsd:schema xmlns:xsd="http://www.w3.org/2001/XMLSchema" xmlns:xs="http://www.w3.org/2001/XMLSchema" xmlns:p="http://schemas.microsoft.com/office/2006/metadata/properties" xmlns:ns3="71f41ec8-952b-42b2-8cb4-18424ccffe6e" xmlns:ns4="ea352f8e-bccb-44a6-ab78-473b598c7682" targetNamespace="http://schemas.microsoft.com/office/2006/metadata/properties" ma:root="true" ma:fieldsID="d5d51a028d641c7277675b48436a2dbc" ns3:_="" ns4:_="">
    <xsd:import namespace="71f41ec8-952b-42b2-8cb4-18424ccffe6e"/>
    <xsd:import namespace="ea352f8e-bccb-44a6-ab78-473b598c768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41ec8-952b-42b2-8cb4-18424ccffe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352f8e-bccb-44a6-ab78-473b598c76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4A25DF-AABC-4A92-B7D8-A2CEAA2A4584}">
  <ds:schemaRefs>
    <ds:schemaRef ds:uri="http://purl.org/dc/elements/1.1/"/>
    <ds:schemaRef ds:uri="http://purl.org/dc/dcmitype/"/>
    <ds:schemaRef ds:uri="ea352f8e-bccb-44a6-ab78-473b598c7682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1f41ec8-952b-42b2-8cb4-18424ccffe6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62FEA9-BA91-43D6-9B90-2FD0BA7B1C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B7D507-2EC8-4C4B-8A3E-5E9A35B7E6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f41ec8-952b-42b2-8cb4-18424ccffe6e"/>
    <ds:schemaRef ds:uri="ea352f8e-bccb-44a6-ab78-473b598c76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20</TotalTime>
  <Words>284</Words>
  <Application>Microsoft Office PowerPoint</Application>
  <PresentationFormat>Grand écran</PresentationFormat>
  <Paragraphs>82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Tw Cen MT</vt:lpstr>
      <vt:lpstr>Circuit</vt:lpstr>
      <vt:lpstr>1_Circuit</vt:lpstr>
      <vt:lpstr>Les exposants</vt:lpstr>
      <vt:lpstr>2.1 exprimer des nombres à l’aide de puissances</vt:lpstr>
      <vt:lpstr>2.1 exprimer des nombres à l’aide de puissances</vt:lpstr>
      <vt:lpstr>2.1 exprimer des nombres à l’aide de puissances</vt:lpstr>
      <vt:lpstr>2.1 exprimer des nombres à l’aide de puissances</vt:lpstr>
      <vt:lpstr>2.2 les lois des exposants</vt:lpstr>
      <vt:lpstr>2.2 les lois des exposants</vt:lpstr>
      <vt:lpstr>2.2 les lois des exposants</vt:lpstr>
      <vt:lpstr>2.2 les lois des exposants</vt:lpstr>
      <vt:lpstr>2.2 les lois des exposants</vt:lpstr>
      <vt:lpstr>2.3 la priorité des opérations</vt:lpstr>
      <vt:lpstr>2.3 la priorité des opérations</vt:lpstr>
      <vt:lpstr>2.4 La résolution de problèmes</vt:lpstr>
      <vt:lpstr>2.4 La résolution de problèmes</vt:lpstr>
      <vt:lpstr>2.4 La résolution de problèmes</vt:lpstr>
      <vt:lpstr>2.4 La résolution de problèmes</vt:lpstr>
      <vt:lpstr>2.4 La résolution de problèmes</vt:lpstr>
    </vt:vector>
  </TitlesOfParts>
  <Company>DSFM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exposants</dc:title>
  <dc:creator>Lizanne Comeau</dc:creator>
  <cp:lastModifiedBy>Lizanne Comeau</cp:lastModifiedBy>
  <cp:revision>8</cp:revision>
  <dcterms:created xsi:type="dcterms:W3CDTF">2020-05-08T14:39:54Z</dcterms:created>
  <dcterms:modified xsi:type="dcterms:W3CDTF">2020-05-11T19:15:19Z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0x010100B4B6D1F092BD2D42BDA10DEEF65396F6</vt:lpwstr>
  </property>
</Properties>
</file>